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60" r:id="rId5"/>
    <p:sldId id="261" r:id="rId6"/>
    <p:sldId id="262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8984"/>
    <a:srgbClr val="3FA9F5"/>
    <a:srgbClr val="009A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3A025D-B4B8-4427-BCBD-6242BD2C5541}" type="datetimeFigureOut">
              <a:rPr lang="en-US" smtClean="0"/>
              <a:t>4/12/2019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CB4F33-8887-4DC1-8F80-5F501E486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37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B4F33-8887-4DC1-8F80-5F501E4867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77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B4F33-8887-4DC1-8F80-5F501E4867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267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B4F33-8887-4DC1-8F80-5F501E4867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09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B4F33-8887-4DC1-8F80-5F501E4867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52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139700" y="5810250"/>
            <a:ext cx="9455150" cy="927100"/>
          </a:xfrm>
          <a:prstGeom prst="rect">
            <a:avLst/>
          </a:prstGeom>
          <a:solidFill>
            <a:srgbClr val="3FA9F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-139700" y="148817"/>
            <a:ext cx="9455150" cy="927100"/>
          </a:xfrm>
          <a:prstGeom prst="rect">
            <a:avLst/>
          </a:prstGeom>
          <a:solidFill>
            <a:srgbClr val="009A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nda_logo_colo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135" y="2095654"/>
            <a:ext cx="2092615" cy="2196351"/>
          </a:xfrm>
          <a:prstGeom prst="rect">
            <a:avLst/>
          </a:prstGeom>
        </p:spPr>
      </p:pic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220134" y="2122905"/>
            <a:ext cx="5782733" cy="891228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20663" y="3022069"/>
            <a:ext cx="5781675" cy="516998"/>
          </a:xfrm>
        </p:spPr>
        <p:txBody>
          <a:bodyPr/>
          <a:lstStyle>
            <a:lvl1pPr marL="0" indent="0">
              <a:buNone/>
              <a:defRPr b="0" baseline="0"/>
            </a:lvl1pPr>
          </a:lstStyle>
          <a:p>
            <a:pPr lvl="0"/>
            <a:r>
              <a:rPr lang="en-US" b="0" dirty="0"/>
              <a:t>Presenter Name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20134" y="3556001"/>
            <a:ext cx="5781675" cy="516998"/>
          </a:xfrm>
        </p:spPr>
        <p:txBody>
          <a:bodyPr/>
          <a:lstStyle>
            <a:lvl1pPr marL="0" indent="0">
              <a:buNone/>
              <a:defRPr b="0" baseline="0"/>
            </a:lvl1pPr>
          </a:lstStyle>
          <a:p>
            <a:pPr lvl="0"/>
            <a:r>
              <a:rPr lang="en-US" b="0" dirty="0"/>
              <a:t>Presenter Title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0133" y="4080935"/>
            <a:ext cx="5781675" cy="516998"/>
          </a:xfrm>
        </p:spPr>
        <p:txBody>
          <a:bodyPr/>
          <a:lstStyle>
            <a:lvl1pPr marL="0" indent="0">
              <a:buNone/>
              <a:defRPr b="0" baseline="0"/>
            </a:lvl1pPr>
          </a:lstStyle>
          <a:p>
            <a:pPr lvl="0"/>
            <a:r>
              <a:rPr lang="en-US" b="0" dirty="0"/>
              <a:t>Date, if applicable</a:t>
            </a: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33868" y="634418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F5121712-0393-4C57-ADD2-A5C92B8FD3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389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732" y="281252"/>
            <a:ext cx="8288867" cy="641616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49263" y="1277938"/>
            <a:ext cx="8288337" cy="4419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41300" y="635074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F5121712-0393-4C57-ADD2-A5C92B8FD3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060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800599" y="1379009"/>
            <a:ext cx="3886200" cy="42164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quarter" idx="11"/>
          </p:nvPr>
        </p:nvSpPr>
        <p:spPr>
          <a:xfrm>
            <a:off x="448732" y="1379009"/>
            <a:ext cx="3886200" cy="4216400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0"/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41300" y="635074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F5121712-0393-4C57-ADD2-A5C92B8FD3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623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49263" y="1295400"/>
            <a:ext cx="8237537" cy="389466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5283201"/>
            <a:ext cx="8237537" cy="439738"/>
          </a:xfrm>
        </p:spPr>
        <p:txBody>
          <a:bodyPr>
            <a:noAutofit/>
          </a:bodyPr>
          <a:lstStyle>
            <a:lvl1pPr marL="0" indent="0">
              <a:buNone/>
              <a:defRPr sz="2000" b="0"/>
            </a:lvl1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41300" y="635074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F5121712-0393-4C57-ADD2-A5C92B8FD3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714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-139700" y="139700"/>
            <a:ext cx="9455150" cy="927100"/>
          </a:xfrm>
          <a:prstGeom prst="rect">
            <a:avLst/>
          </a:prstGeom>
          <a:solidFill>
            <a:srgbClr val="009A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54667"/>
            <a:ext cx="8229600" cy="43550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-139700" y="5810250"/>
            <a:ext cx="9455150" cy="927100"/>
          </a:xfrm>
          <a:prstGeom prst="rect">
            <a:avLst/>
          </a:prstGeom>
          <a:solidFill>
            <a:srgbClr val="3FA9F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839" y="5858090"/>
            <a:ext cx="779641" cy="819922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 userDrawn="1"/>
        </p:nvSpPr>
        <p:spPr>
          <a:xfrm>
            <a:off x="241300" y="188873"/>
            <a:ext cx="6718300" cy="87792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b="1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234463" y="6063435"/>
            <a:ext cx="2168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err="1">
                <a:solidFill>
                  <a:srgbClr val="FFFFFF"/>
                </a:solidFill>
                <a:latin typeface="Verdana"/>
                <a:cs typeface="Verdana"/>
              </a:rPr>
              <a:t>agri.nv.gov</a:t>
            </a:r>
            <a:endParaRPr lang="en-US" b="0" dirty="0">
              <a:solidFill>
                <a:srgbClr val="FFFFFF"/>
              </a:solidFill>
              <a:latin typeface="Verdana"/>
              <a:cs typeface="Verdana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8732" y="281251"/>
            <a:ext cx="8238067" cy="658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41300" y="635074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F5121712-0393-4C57-ADD2-A5C92B8FD3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643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1" kern="1200">
          <a:solidFill>
            <a:schemeClr val="tx1"/>
          </a:solidFill>
          <a:latin typeface="Verdana"/>
          <a:ea typeface="+mn-ea"/>
          <a:cs typeface="Verdan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Verdana"/>
          <a:ea typeface="+mn-ea"/>
          <a:cs typeface="Verdan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Verdana"/>
          <a:ea typeface="+mn-ea"/>
          <a:cs typeface="Verdan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Verdana"/>
          <a:ea typeface="+mn-ea"/>
          <a:cs typeface="Verdan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Verdana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utah.agclassroom.org/garden/funding.cf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ilverspringsnv@bonnieplants.com" TargetMode="External"/><Relationship Id="rId2" Type="http://schemas.openxmlformats.org/officeDocument/2006/relationships/hyperlink" Target="https://bonnieplants.com/community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agri.nv.gov/Plant/FTS-FSP/School_Garden/" TargetMode="External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hyperlink" Target="http://agri.nv.gov/craftfoods/" TargetMode="External"/><Relationship Id="rId4" Type="http://schemas.openxmlformats.org/officeDocument/2006/relationships/hyperlink" Target="http://agri.nv.gov/Plant/Producer_Certification/Producer_Certification_Home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996" y="1847697"/>
            <a:ext cx="5782733" cy="3026144"/>
          </a:xfrm>
        </p:spPr>
        <p:txBody>
          <a:bodyPr>
            <a:normAutofit/>
          </a:bodyPr>
          <a:lstStyle/>
          <a:p>
            <a:r>
              <a:rPr lang="en-US" dirty="0"/>
              <a:t>Resources for Sustaining Your School Garden Program</a:t>
            </a:r>
          </a:p>
        </p:txBody>
      </p:sp>
    </p:spTree>
    <p:extLst>
      <p:ext uri="{BB962C8B-B14F-4D97-AF65-F5344CB8AC3E}">
        <p14:creationId xmlns:p14="http://schemas.microsoft.com/office/powerpoint/2010/main" val="2298674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Funding 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Utah Ag in the Classroom School Garden Center</a:t>
            </a:r>
            <a:endParaRPr lang="en-US" dirty="0"/>
          </a:p>
          <a:p>
            <a:r>
              <a:rPr lang="en-US" dirty="0"/>
              <a:t>Senate Bill 458 currently being considered to fund school garden programs in Title 1 schools over the next two years. </a:t>
            </a:r>
          </a:p>
        </p:txBody>
      </p:sp>
    </p:spTree>
    <p:extLst>
      <p:ext uri="{BB962C8B-B14F-4D97-AF65-F5344CB8AC3E}">
        <p14:creationId xmlns:p14="http://schemas.microsoft.com/office/powerpoint/2010/main" val="1154786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Supply 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101483" y="1379009"/>
            <a:ext cx="4585316" cy="421640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hlinkClick r:id="rId2"/>
              </a:rPr>
              <a:t>Bonnie Plants</a:t>
            </a:r>
            <a:r>
              <a:rPr lang="en-US" dirty="0"/>
              <a:t>, Silver Springs</a:t>
            </a:r>
          </a:p>
          <a:p>
            <a:pPr lvl="1"/>
            <a:r>
              <a:rPr lang="en-US" dirty="0"/>
              <a:t>Plant donations to schools when possible. Contact Andrew Clinkenbeard at </a:t>
            </a:r>
            <a:r>
              <a:rPr lang="en-US" dirty="0">
                <a:hlinkClick r:id="rId3"/>
              </a:rPr>
              <a:t>silverspringsnv@bonnieplants.com</a:t>
            </a:r>
            <a:r>
              <a:rPr lang="en-US" dirty="0"/>
              <a:t> or (541) 379-3214. </a:t>
            </a:r>
          </a:p>
          <a:p>
            <a:pPr lvl="1"/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Grade Cabbage program</a:t>
            </a:r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B82F13D-8C75-40A3-B5BC-21F8E02C1C33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4"/>
          <a:stretch>
            <a:fillRect/>
          </a:stretch>
        </p:blipFill>
        <p:spPr>
          <a:xfrm>
            <a:off x="1151330" y="1320398"/>
            <a:ext cx="2899654" cy="38662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FD0001-8B64-4A35-A0FE-DC0F01E3AB31}"/>
              </a:ext>
            </a:extLst>
          </p:cNvPr>
          <p:cNvSpPr txBox="1"/>
          <p:nvPr/>
        </p:nvSpPr>
        <p:spPr>
          <a:xfrm>
            <a:off x="275207" y="5186603"/>
            <a:ext cx="4651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Arianna </a:t>
            </a:r>
            <a:r>
              <a:rPr lang="en-US" sz="1600" dirty="0" err="1"/>
              <a:t>Guison</a:t>
            </a:r>
            <a:r>
              <a:rPr lang="en-US" sz="1600" dirty="0"/>
              <a:t>, </a:t>
            </a:r>
            <a:r>
              <a:rPr lang="en-US" sz="1600" dirty="0" err="1"/>
              <a:t>Donnor</a:t>
            </a:r>
            <a:r>
              <a:rPr lang="en-US" sz="1600" dirty="0"/>
              <a:t> Springs Elementary in Reno was the 2018 Nevada Winner of a $1,000 scholarship.</a:t>
            </a:r>
          </a:p>
        </p:txBody>
      </p:sp>
    </p:spTree>
    <p:extLst>
      <p:ext uri="{BB962C8B-B14F-4D97-AF65-F5344CB8AC3E}">
        <p14:creationId xmlns:p14="http://schemas.microsoft.com/office/powerpoint/2010/main" val="4247480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Resources for Produce 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Nevada Food Safety </a:t>
            </a:r>
            <a:r>
              <a:rPr lang="en-US" dirty="0">
                <a:hlinkClick r:id="rId3"/>
              </a:rPr>
              <a:t>Resources</a:t>
            </a:r>
            <a:endParaRPr lang="en-US" dirty="0"/>
          </a:p>
          <a:p>
            <a:r>
              <a:rPr lang="en-US" dirty="0"/>
              <a:t>Producer </a:t>
            </a:r>
            <a:r>
              <a:rPr lang="en-US" dirty="0">
                <a:hlinkClick r:id="rId4"/>
              </a:rPr>
              <a:t>Certification</a:t>
            </a:r>
            <a:endParaRPr lang="en-US" dirty="0"/>
          </a:p>
          <a:p>
            <a:r>
              <a:rPr lang="en-US" dirty="0">
                <a:hlinkClick r:id="rId5"/>
              </a:rPr>
              <a:t>Craft Foods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5715FF-FC17-40BB-A0DF-0A7B8199B2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60" y="3487738"/>
            <a:ext cx="3953347" cy="2223758"/>
          </a:xfrm>
          <a:prstGeom prst="rect">
            <a:avLst/>
          </a:prstGeom>
        </p:spPr>
      </p:pic>
      <p:pic>
        <p:nvPicPr>
          <p:cNvPr id="5" name="Picture 4" descr="Photo Sep 27, 2 21 35 PM.jpg">
            <a:extLst>
              <a:ext uri="{FF2B5EF4-FFF2-40B4-BE49-F238E27FC236}">
                <a16:creationId xmlns:a16="http://schemas.microsoft.com/office/drawing/2014/main" id="{6B5EAFAD-6248-4804-A3C4-9211EE89C1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250" y="3488161"/>
            <a:ext cx="2964447" cy="222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362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E7641-DA5A-409B-B01A-7EB224EC7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School Garden Sage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F22099B-EC3E-4341-B94C-821142ACE13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979" b="7979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D8E579-D3A6-4CA2-9936-4DD34439D0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en-US" dirty="0"/>
              <a:t>Michael Ismari, Washoe County School District</a:t>
            </a:r>
          </a:p>
        </p:txBody>
      </p:sp>
    </p:spTree>
    <p:extLst>
      <p:ext uri="{BB962C8B-B14F-4D97-AF65-F5344CB8AC3E}">
        <p14:creationId xmlns:p14="http://schemas.microsoft.com/office/powerpoint/2010/main" val="497795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Resource Sharing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What are you doing in your program that others might replicate?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resources are you aware of?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Funding</a:t>
            </a:r>
          </a:p>
          <a:p>
            <a:r>
              <a:rPr lang="en-US" dirty="0"/>
              <a:t>Partnerships</a:t>
            </a:r>
          </a:p>
          <a:p>
            <a:r>
              <a:rPr lang="en-US" dirty="0"/>
              <a:t>Revenue Sources</a:t>
            </a:r>
          </a:p>
          <a:p>
            <a:r>
              <a:rPr lang="en-US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9884438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1739</TotalTime>
  <Words>143</Words>
  <Application>Microsoft Office PowerPoint</Application>
  <PresentationFormat>On-screen Show (4:3)</PresentationFormat>
  <Paragraphs>28</Paragraphs>
  <Slides>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Verdana</vt:lpstr>
      <vt:lpstr>Office Theme</vt:lpstr>
      <vt:lpstr>Resources for Sustaining Your School Garden Program</vt:lpstr>
      <vt:lpstr>Funding Opportunities</vt:lpstr>
      <vt:lpstr>Supply Opportunities</vt:lpstr>
      <vt:lpstr>Resources for Produce Use</vt:lpstr>
      <vt:lpstr>School Garden Sage</vt:lpstr>
      <vt:lpstr>Resource Sharing</vt:lpstr>
    </vt:vector>
  </TitlesOfParts>
  <Company>Department of Agriculture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Rebecca Allured</dc:creator>
  <cp:lastModifiedBy>Amber Smyer</cp:lastModifiedBy>
  <cp:revision>19</cp:revision>
  <dcterms:created xsi:type="dcterms:W3CDTF">2016-05-31T20:48:23Z</dcterms:created>
  <dcterms:modified xsi:type="dcterms:W3CDTF">2019-04-13T02:10:57Z</dcterms:modified>
</cp:coreProperties>
</file>